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60" r:id="rId5"/>
    <p:sldId id="261" r:id="rId6"/>
    <p:sldId id="258" r:id="rId7"/>
    <p:sldId id="266" r:id="rId8"/>
    <p:sldId id="265" r:id="rId9"/>
    <p:sldId id="263" r:id="rId10"/>
    <p:sldId id="264" r:id="rId11"/>
    <p:sldId id="267" r:id="rId12"/>
    <p:sldId id="262" r:id="rId13"/>
    <p:sldId id="268" r:id="rId14"/>
    <p:sldId id="269" r:id="rId15"/>
    <p:sldId id="270" r:id="rId16"/>
    <p:sldId id="273" r:id="rId17"/>
    <p:sldId id="274" r:id="rId18"/>
    <p:sldId id="271" r:id="rId19"/>
    <p:sldId id="272" r:id="rId20"/>
    <p:sldId id="259" r:id="rId21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720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AN STIVEN TORRES OVALLE" userId="3da18e5f-8362-40e2-9ca7-dc25a05e39e9" providerId="ADAL" clId="{45181CEF-519C-4E83-A21A-3FCD4D6B9EBE}"/>
    <pc:docChg chg="custSel addSld modSld sldOrd">
      <pc:chgData name="BRAYAN STIVEN TORRES OVALLE" userId="3da18e5f-8362-40e2-9ca7-dc25a05e39e9" providerId="ADAL" clId="{45181CEF-519C-4E83-A21A-3FCD4D6B9EBE}" dt="2021-06-21T16:21:48.853" v="2046" actId="1076"/>
      <pc:docMkLst>
        <pc:docMk/>
      </pc:docMkLst>
      <pc:sldChg chg="modSp">
        <pc:chgData name="BRAYAN STIVEN TORRES OVALLE" userId="3da18e5f-8362-40e2-9ca7-dc25a05e39e9" providerId="ADAL" clId="{45181CEF-519C-4E83-A21A-3FCD4D6B9EBE}" dt="2021-06-21T15:58:18.383" v="1994" actId="207"/>
        <pc:sldMkLst>
          <pc:docMk/>
          <pc:sldMk cId="3474374108" sldId="261"/>
        </pc:sldMkLst>
        <pc:spChg chg="mod">
          <ac:chgData name="BRAYAN STIVEN TORRES OVALLE" userId="3da18e5f-8362-40e2-9ca7-dc25a05e39e9" providerId="ADAL" clId="{45181CEF-519C-4E83-A21A-3FCD4D6B9EBE}" dt="2021-06-21T15:58:18.383" v="1994" actId="207"/>
          <ac:spMkLst>
            <pc:docMk/>
            <pc:sldMk cId="3474374108" sldId="261"/>
            <ac:spMk id="5" creationId="{23C39E5C-E6E5-483C-A508-9437D5CD9E40}"/>
          </ac:spMkLst>
        </pc:spChg>
      </pc:sldChg>
      <pc:sldChg chg="addSp delSp modSp add ord modAnim">
        <pc:chgData name="BRAYAN STIVEN TORRES OVALLE" userId="3da18e5f-8362-40e2-9ca7-dc25a05e39e9" providerId="ADAL" clId="{45181CEF-519C-4E83-A21A-3FCD4D6B9EBE}" dt="2021-06-21T13:33:03.067" v="16"/>
        <pc:sldMkLst>
          <pc:docMk/>
          <pc:sldMk cId="4290749675" sldId="267"/>
        </pc:sldMkLst>
        <pc:spChg chg="mod">
          <ac:chgData name="BRAYAN STIVEN TORRES OVALLE" userId="3da18e5f-8362-40e2-9ca7-dc25a05e39e9" providerId="ADAL" clId="{45181CEF-519C-4E83-A21A-3FCD4D6B9EBE}" dt="2021-06-21T13:25:15.205" v="10" actId="1076"/>
          <ac:spMkLst>
            <pc:docMk/>
            <pc:sldMk cId="4290749675" sldId="267"/>
            <ac:spMk id="2" creationId="{2A0854F6-056D-401C-BB2C-236481261BD3}"/>
          </ac:spMkLst>
        </pc:spChg>
        <pc:spChg chg="del">
          <ac:chgData name="BRAYAN STIVEN TORRES OVALLE" userId="3da18e5f-8362-40e2-9ca7-dc25a05e39e9" providerId="ADAL" clId="{45181CEF-519C-4E83-A21A-3FCD4D6B9EBE}" dt="2021-06-21T13:24:27.287" v="1" actId="478"/>
          <ac:spMkLst>
            <pc:docMk/>
            <pc:sldMk cId="4290749675" sldId="267"/>
            <ac:spMk id="3" creationId="{970770AB-C2BF-4AD6-B057-A00954A59FDA}"/>
          </ac:spMkLst>
        </pc:spChg>
        <pc:picChg chg="add mod">
          <ac:chgData name="BRAYAN STIVEN TORRES OVALLE" userId="3da18e5f-8362-40e2-9ca7-dc25a05e39e9" providerId="ADAL" clId="{45181CEF-519C-4E83-A21A-3FCD4D6B9EBE}" dt="2021-06-21T13:24:32.646" v="5" actId="1076"/>
          <ac:picMkLst>
            <pc:docMk/>
            <pc:sldMk cId="4290749675" sldId="267"/>
            <ac:picMk id="4" creationId="{001E7171-D1AB-4BE1-B59A-BB1AF9F6462D}"/>
          </ac:picMkLst>
        </pc:picChg>
        <pc:picChg chg="add mod">
          <ac:chgData name="BRAYAN STIVEN TORRES OVALLE" userId="3da18e5f-8362-40e2-9ca7-dc25a05e39e9" providerId="ADAL" clId="{45181CEF-519C-4E83-A21A-3FCD4D6B9EBE}" dt="2021-06-21T13:25:55.004" v="14" actId="1076"/>
          <ac:picMkLst>
            <pc:docMk/>
            <pc:sldMk cId="4290749675" sldId="267"/>
            <ac:picMk id="5" creationId="{792BB579-A064-48C1-BC20-E5BDB98D9021}"/>
          </ac:picMkLst>
        </pc:picChg>
      </pc:sldChg>
      <pc:sldChg chg="addSp delSp modSp add modAnim">
        <pc:chgData name="BRAYAN STIVEN TORRES OVALLE" userId="3da18e5f-8362-40e2-9ca7-dc25a05e39e9" providerId="ADAL" clId="{45181CEF-519C-4E83-A21A-3FCD4D6B9EBE}" dt="2021-06-21T16:16:45.478" v="2029" actId="20577"/>
        <pc:sldMkLst>
          <pc:docMk/>
          <pc:sldMk cId="1197922214" sldId="268"/>
        </pc:sldMkLst>
        <pc:spChg chg="mod">
          <ac:chgData name="BRAYAN STIVEN TORRES OVALLE" userId="3da18e5f-8362-40e2-9ca7-dc25a05e39e9" providerId="ADAL" clId="{45181CEF-519C-4E83-A21A-3FCD4D6B9EBE}" dt="2021-06-21T14:25:54.090" v="199" actId="1076"/>
          <ac:spMkLst>
            <pc:docMk/>
            <pc:sldMk cId="1197922214" sldId="268"/>
            <ac:spMk id="2" creationId="{DE9C78A0-DA18-46EF-8B63-A552D4745B81}"/>
          </ac:spMkLst>
        </pc:spChg>
        <pc:spChg chg="del">
          <ac:chgData name="BRAYAN STIVEN TORRES OVALLE" userId="3da18e5f-8362-40e2-9ca7-dc25a05e39e9" providerId="ADAL" clId="{45181CEF-519C-4E83-A21A-3FCD4D6B9EBE}" dt="2021-06-21T13:49:30.661" v="43" actId="478"/>
          <ac:spMkLst>
            <pc:docMk/>
            <pc:sldMk cId="1197922214" sldId="268"/>
            <ac:spMk id="3" creationId="{4CCD2829-C30A-4AA9-8591-1886A5BC204E}"/>
          </ac:spMkLst>
        </pc:spChg>
        <pc:spChg chg="add mod">
          <ac:chgData name="BRAYAN STIVEN TORRES OVALLE" userId="3da18e5f-8362-40e2-9ca7-dc25a05e39e9" providerId="ADAL" clId="{45181CEF-519C-4E83-A21A-3FCD4D6B9EBE}" dt="2021-06-21T14:44:56.321" v="922" actId="1076"/>
          <ac:spMkLst>
            <pc:docMk/>
            <pc:sldMk cId="1197922214" sldId="268"/>
            <ac:spMk id="6" creationId="{5BD811BD-8172-4ECA-AB1D-C9DD1E15BB00}"/>
          </ac:spMkLst>
        </pc:spChg>
        <pc:spChg chg="add mod">
          <ac:chgData name="BRAYAN STIVEN TORRES OVALLE" userId="3da18e5f-8362-40e2-9ca7-dc25a05e39e9" providerId="ADAL" clId="{45181CEF-519C-4E83-A21A-3FCD4D6B9EBE}" dt="2021-06-21T14:44:20.523" v="900" actId="313"/>
          <ac:spMkLst>
            <pc:docMk/>
            <pc:sldMk cId="1197922214" sldId="268"/>
            <ac:spMk id="7" creationId="{FD5E363E-5FB5-4E4C-8E20-C3A4B5D5D85E}"/>
          </ac:spMkLst>
        </pc:spChg>
        <pc:spChg chg="add mod">
          <ac:chgData name="BRAYAN STIVEN TORRES OVALLE" userId="3da18e5f-8362-40e2-9ca7-dc25a05e39e9" providerId="ADAL" clId="{45181CEF-519C-4E83-A21A-3FCD4D6B9EBE}" dt="2021-06-21T14:23:28.332" v="176" actId="113"/>
          <ac:spMkLst>
            <pc:docMk/>
            <pc:sldMk cId="1197922214" sldId="268"/>
            <ac:spMk id="9" creationId="{B4B735B4-0D3B-4A68-B342-1983DEE3FDDD}"/>
          </ac:spMkLst>
        </pc:spChg>
        <pc:spChg chg="add mod">
          <ac:chgData name="BRAYAN STIVEN TORRES OVALLE" userId="3da18e5f-8362-40e2-9ca7-dc25a05e39e9" providerId="ADAL" clId="{45181CEF-519C-4E83-A21A-3FCD4D6B9EBE}" dt="2021-06-21T14:23:23.893" v="175" actId="113"/>
          <ac:spMkLst>
            <pc:docMk/>
            <pc:sldMk cId="1197922214" sldId="268"/>
            <ac:spMk id="12" creationId="{0D75E174-F6AE-4354-B4A7-A5B6BCA1371E}"/>
          </ac:spMkLst>
        </pc:spChg>
        <pc:spChg chg="add mod">
          <ac:chgData name="BRAYAN STIVEN TORRES OVALLE" userId="3da18e5f-8362-40e2-9ca7-dc25a05e39e9" providerId="ADAL" clId="{45181CEF-519C-4E83-A21A-3FCD4D6B9EBE}" dt="2021-06-21T14:24:53.594" v="198" actId="1076"/>
          <ac:spMkLst>
            <pc:docMk/>
            <pc:sldMk cId="1197922214" sldId="268"/>
            <ac:spMk id="13" creationId="{DB4E1B31-3147-4368-98BA-B9AA2BCA70A1}"/>
          </ac:spMkLst>
        </pc:spChg>
        <pc:spChg chg="add mod">
          <ac:chgData name="BRAYAN STIVEN TORRES OVALLE" userId="3da18e5f-8362-40e2-9ca7-dc25a05e39e9" providerId="ADAL" clId="{45181CEF-519C-4E83-A21A-3FCD4D6B9EBE}" dt="2021-06-21T15:02:55.400" v="1131" actId="13822"/>
          <ac:spMkLst>
            <pc:docMk/>
            <pc:sldMk cId="1197922214" sldId="268"/>
            <ac:spMk id="17" creationId="{F98A9C44-38F6-404D-9D03-8BA39DF8211B}"/>
          </ac:spMkLst>
        </pc:spChg>
        <pc:spChg chg="add mod">
          <ac:chgData name="BRAYAN STIVEN TORRES OVALLE" userId="3da18e5f-8362-40e2-9ca7-dc25a05e39e9" providerId="ADAL" clId="{45181CEF-519C-4E83-A21A-3FCD4D6B9EBE}" dt="2021-06-21T16:16:45.478" v="2029" actId="20577"/>
          <ac:spMkLst>
            <pc:docMk/>
            <pc:sldMk cId="1197922214" sldId="268"/>
            <ac:spMk id="21" creationId="{8FF086E3-D6AB-452D-A68B-8F513A9BC4D1}"/>
          </ac:spMkLst>
        </pc:spChg>
        <pc:spChg chg="add mod">
          <ac:chgData name="BRAYAN STIVEN TORRES OVALLE" userId="3da18e5f-8362-40e2-9ca7-dc25a05e39e9" providerId="ADAL" clId="{45181CEF-519C-4E83-A21A-3FCD4D6B9EBE}" dt="2021-06-21T16:11:20.424" v="2027" actId="20577"/>
          <ac:spMkLst>
            <pc:docMk/>
            <pc:sldMk cId="1197922214" sldId="268"/>
            <ac:spMk id="22" creationId="{929CAA89-D1CB-4182-9348-29E934FF3D69}"/>
          </ac:spMkLst>
        </pc:spChg>
        <pc:picChg chg="add mod">
          <ac:chgData name="BRAYAN STIVEN TORRES OVALLE" userId="3da18e5f-8362-40e2-9ca7-dc25a05e39e9" providerId="ADAL" clId="{45181CEF-519C-4E83-A21A-3FCD4D6B9EBE}" dt="2021-06-21T13:49:42.019" v="48" actId="1076"/>
          <ac:picMkLst>
            <pc:docMk/>
            <pc:sldMk cId="1197922214" sldId="268"/>
            <ac:picMk id="4" creationId="{C76D9CD3-B377-4A38-B209-148A5E417DEC}"/>
          </ac:picMkLst>
        </pc:picChg>
        <pc:picChg chg="add mod">
          <ac:chgData name="BRAYAN STIVEN TORRES OVALLE" userId="3da18e5f-8362-40e2-9ca7-dc25a05e39e9" providerId="ADAL" clId="{45181CEF-519C-4E83-A21A-3FCD4D6B9EBE}" dt="2021-06-21T13:50:40.779" v="53" actId="1076"/>
          <ac:picMkLst>
            <pc:docMk/>
            <pc:sldMk cId="1197922214" sldId="268"/>
            <ac:picMk id="5" creationId="{D5D5F34A-0B39-44B4-910B-40300A5ABC47}"/>
          </ac:picMkLst>
        </pc:picChg>
        <pc:picChg chg="add del mod">
          <ac:chgData name="BRAYAN STIVEN TORRES OVALLE" userId="3da18e5f-8362-40e2-9ca7-dc25a05e39e9" providerId="ADAL" clId="{45181CEF-519C-4E83-A21A-3FCD4D6B9EBE}" dt="2021-06-21T14:03:39.965" v="141" actId="478"/>
          <ac:picMkLst>
            <pc:docMk/>
            <pc:sldMk cId="1197922214" sldId="268"/>
            <ac:picMk id="8" creationId="{99F69EC3-B367-4E07-BBB1-2B05FAFD110A}"/>
          </ac:picMkLst>
        </pc:picChg>
        <pc:picChg chg="add mod">
          <ac:chgData name="BRAYAN STIVEN TORRES OVALLE" userId="3da18e5f-8362-40e2-9ca7-dc25a05e39e9" providerId="ADAL" clId="{45181CEF-519C-4E83-A21A-3FCD4D6B9EBE}" dt="2021-06-21T16:06:28.669" v="2008" actId="1076"/>
          <ac:picMkLst>
            <pc:docMk/>
            <pc:sldMk cId="1197922214" sldId="268"/>
            <ac:picMk id="10" creationId="{3570B28E-9AFB-47DB-B70D-03C87126EBB2}"/>
          </ac:picMkLst>
        </pc:picChg>
        <pc:picChg chg="add mod">
          <ac:chgData name="BRAYAN STIVEN TORRES OVALLE" userId="3da18e5f-8362-40e2-9ca7-dc25a05e39e9" providerId="ADAL" clId="{45181CEF-519C-4E83-A21A-3FCD4D6B9EBE}" dt="2021-06-21T14:22:56.706" v="149" actId="1076"/>
          <ac:picMkLst>
            <pc:docMk/>
            <pc:sldMk cId="1197922214" sldId="268"/>
            <ac:picMk id="11" creationId="{F3939943-B918-4CBE-BFF1-CDBA829E335E}"/>
          </ac:picMkLst>
        </pc:picChg>
        <pc:cxnChg chg="add mod">
          <ac:chgData name="BRAYAN STIVEN TORRES OVALLE" userId="3da18e5f-8362-40e2-9ca7-dc25a05e39e9" providerId="ADAL" clId="{45181CEF-519C-4E83-A21A-3FCD4D6B9EBE}" dt="2021-06-21T15:02:52.541" v="1130" actId="13822"/>
          <ac:cxnSpMkLst>
            <pc:docMk/>
            <pc:sldMk cId="1197922214" sldId="268"/>
            <ac:cxnSpMk id="15" creationId="{D8B17694-232B-420B-9B28-6A08DE7C66D3}"/>
          </ac:cxnSpMkLst>
        </pc:cxnChg>
      </pc:sldChg>
      <pc:sldChg chg="addSp delSp modSp add">
        <pc:chgData name="BRAYAN STIVEN TORRES OVALLE" userId="3da18e5f-8362-40e2-9ca7-dc25a05e39e9" providerId="ADAL" clId="{45181CEF-519C-4E83-A21A-3FCD4D6B9EBE}" dt="2021-06-21T14:51:42.393" v="1098" actId="1076"/>
        <pc:sldMkLst>
          <pc:docMk/>
          <pc:sldMk cId="2534227342" sldId="269"/>
        </pc:sldMkLst>
        <pc:spChg chg="mod">
          <ac:chgData name="BRAYAN STIVEN TORRES OVALLE" userId="3da18e5f-8362-40e2-9ca7-dc25a05e39e9" providerId="ADAL" clId="{45181CEF-519C-4E83-A21A-3FCD4D6B9EBE}" dt="2021-06-21T14:31:24.793" v="271" actId="14100"/>
          <ac:spMkLst>
            <pc:docMk/>
            <pc:sldMk cId="2534227342" sldId="269"/>
            <ac:spMk id="2" creationId="{91B60517-1AB8-41C8-9936-C9C64B367892}"/>
          </ac:spMkLst>
        </pc:spChg>
        <pc:spChg chg="mod">
          <ac:chgData name="BRAYAN STIVEN TORRES OVALLE" userId="3da18e5f-8362-40e2-9ca7-dc25a05e39e9" providerId="ADAL" clId="{45181CEF-519C-4E83-A21A-3FCD4D6B9EBE}" dt="2021-06-21T14:39:42.597" v="766" actId="27636"/>
          <ac:spMkLst>
            <pc:docMk/>
            <pc:sldMk cId="2534227342" sldId="269"/>
            <ac:spMk id="3" creationId="{C6DB2B12-507D-4EB2-A883-D7CDBD02F02C}"/>
          </ac:spMkLst>
        </pc:spChg>
        <pc:spChg chg="add mod">
          <ac:chgData name="BRAYAN STIVEN TORRES OVALLE" userId="3da18e5f-8362-40e2-9ca7-dc25a05e39e9" providerId="ADAL" clId="{45181CEF-519C-4E83-A21A-3FCD4D6B9EBE}" dt="2021-06-21T14:46:05.804" v="923" actId="113"/>
          <ac:spMkLst>
            <pc:docMk/>
            <pc:sldMk cId="2534227342" sldId="269"/>
            <ac:spMk id="4" creationId="{344B6047-8727-47FB-9073-FC01AF63DA11}"/>
          </ac:spMkLst>
        </pc:spChg>
        <pc:spChg chg="add mod">
          <ac:chgData name="BRAYAN STIVEN TORRES OVALLE" userId="3da18e5f-8362-40e2-9ca7-dc25a05e39e9" providerId="ADAL" clId="{45181CEF-519C-4E83-A21A-3FCD4D6B9EBE}" dt="2021-06-21T14:46:57.564" v="936" actId="313"/>
          <ac:spMkLst>
            <pc:docMk/>
            <pc:sldMk cId="2534227342" sldId="269"/>
            <ac:spMk id="5" creationId="{8AC1EE3B-AB60-444D-B808-89DB47D3072D}"/>
          </ac:spMkLst>
        </pc:spChg>
        <pc:spChg chg="add del mod">
          <ac:chgData name="BRAYAN STIVEN TORRES OVALLE" userId="3da18e5f-8362-40e2-9ca7-dc25a05e39e9" providerId="ADAL" clId="{45181CEF-519C-4E83-A21A-3FCD4D6B9EBE}" dt="2021-06-21T14:48:13.122" v="941"/>
          <ac:spMkLst>
            <pc:docMk/>
            <pc:sldMk cId="2534227342" sldId="269"/>
            <ac:spMk id="6" creationId="{DB75687E-FD2E-4085-9193-D2F5689FB9E9}"/>
          </ac:spMkLst>
        </pc:spChg>
        <pc:spChg chg="add mod">
          <ac:chgData name="BRAYAN STIVEN TORRES OVALLE" userId="3da18e5f-8362-40e2-9ca7-dc25a05e39e9" providerId="ADAL" clId="{45181CEF-519C-4E83-A21A-3FCD4D6B9EBE}" dt="2021-06-21T14:50:27.995" v="1077" actId="113"/>
          <ac:spMkLst>
            <pc:docMk/>
            <pc:sldMk cId="2534227342" sldId="269"/>
            <ac:spMk id="7" creationId="{88B1E29D-591F-495E-A218-C1E5794F53E5}"/>
          </ac:spMkLst>
        </pc:spChg>
        <pc:spChg chg="add mod">
          <ac:chgData name="BRAYAN STIVEN TORRES OVALLE" userId="3da18e5f-8362-40e2-9ca7-dc25a05e39e9" providerId="ADAL" clId="{45181CEF-519C-4E83-A21A-3FCD4D6B9EBE}" dt="2021-06-21T14:51:42.393" v="1098" actId="1076"/>
          <ac:spMkLst>
            <pc:docMk/>
            <pc:sldMk cId="2534227342" sldId="269"/>
            <ac:spMk id="8" creationId="{7369F505-39F3-452E-8BF8-28BE4489CACB}"/>
          </ac:spMkLst>
        </pc:spChg>
      </pc:sldChg>
      <pc:sldChg chg="addSp delSp modSp add delAnim modAnim">
        <pc:chgData name="BRAYAN STIVEN TORRES OVALLE" userId="3da18e5f-8362-40e2-9ca7-dc25a05e39e9" providerId="ADAL" clId="{45181CEF-519C-4E83-A21A-3FCD4D6B9EBE}" dt="2021-06-21T16:21:48.853" v="2046" actId="1076"/>
        <pc:sldMkLst>
          <pc:docMk/>
          <pc:sldMk cId="2665132211" sldId="270"/>
        </pc:sldMkLst>
        <pc:spChg chg="mod">
          <ac:chgData name="BRAYAN STIVEN TORRES OVALLE" userId="3da18e5f-8362-40e2-9ca7-dc25a05e39e9" providerId="ADAL" clId="{45181CEF-519C-4E83-A21A-3FCD4D6B9EBE}" dt="2021-06-21T15:09:45.927" v="1336" actId="1076"/>
          <ac:spMkLst>
            <pc:docMk/>
            <pc:sldMk cId="2665132211" sldId="270"/>
            <ac:spMk id="2" creationId="{78E231B2-2F66-4B42-950B-CDEB84EC6178}"/>
          </ac:spMkLst>
        </pc:spChg>
        <pc:spChg chg="mod">
          <ac:chgData name="BRAYAN STIVEN TORRES OVALLE" userId="3da18e5f-8362-40e2-9ca7-dc25a05e39e9" providerId="ADAL" clId="{45181CEF-519C-4E83-A21A-3FCD4D6B9EBE}" dt="2021-06-21T15:08:44.887" v="1320" actId="14100"/>
          <ac:spMkLst>
            <pc:docMk/>
            <pc:sldMk cId="2665132211" sldId="270"/>
            <ac:spMk id="3" creationId="{DF1B4A39-A38A-4AE5-A8FD-CCA0D1CCCD5A}"/>
          </ac:spMkLst>
        </pc:spChg>
        <pc:spChg chg="add mod">
          <ac:chgData name="BRAYAN STIVEN TORRES OVALLE" userId="3da18e5f-8362-40e2-9ca7-dc25a05e39e9" providerId="ADAL" clId="{45181CEF-519C-4E83-A21A-3FCD4D6B9EBE}" dt="2021-06-21T15:09:52.584" v="1337" actId="1076"/>
          <ac:spMkLst>
            <pc:docMk/>
            <pc:sldMk cId="2665132211" sldId="270"/>
            <ac:spMk id="4" creationId="{526CFA32-E795-4FE2-A8EB-A4D69BD9FD3C}"/>
          </ac:spMkLst>
        </pc:spChg>
        <pc:spChg chg="add mod">
          <ac:chgData name="BRAYAN STIVEN TORRES OVALLE" userId="3da18e5f-8362-40e2-9ca7-dc25a05e39e9" providerId="ADAL" clId="{45181CEF-519C-4E83-A21A-3FCD4D6B9EBE}" dt="2021-06-21T15:10:56.711" v="1351" actId="1076"/>
          <ac:spMkLst>
            <pc:docMk/>
            <pc:sldMk cId="2665132211" sldId="270"/>
            <ac:spMk id="5" creationId="{9BB10FE8-31CE-40B0-B803-ADFF3BE61A41}"/>
          </ac:spMkLst>
        </pc:spChg>
        <pc:spChg chg="add mod">
          <ac:chgData name="BRAYAN STIVEN TORRES OVALLE" userId="3da18e5f-8362-40e2-9ca7-dc25a05e39e9" providerId="ADAL" clId="{45181CEF-519C-4E83-A21A-3FCD4D6B9EBE}" dt="2021-06-21T15:11:32.655" v="1363" actId="1076"/>
          <ac:spMkLst>
            <pc:docMk/>
            <pc:sldMk cId="2665132211" sldId="270"/>
            <ac:spMk id="6" creationId="{D5FBED0E-AEE0-4F3A-920E-1504EDDD6DC1}"/>
          </ac:spMkLst>
        </pc:spChg>
        <pc:spChg chg="add mod">
          <ac:chgData name="BRAYAN STIVEN TORRES OVALLE" userId="3da18e5f-8362-40e2-9ca7-dc25a05e39e9" providerId="ADAL" clId="{45181CEF-519C-4E83-A21A-3FCD4D6B9EBE}" dt="2021-06-21T15:12:52.168" v="1376" actId="1076"/>
          <ac:spMkLst>
            <pc:docMk/>
            <pc:sldMk cId="2665132211" sldId="270"/>
            <ac:spMk id="7" creationId="{5D74C4D0-7E09-4C92-8901-7A783EBE50C6}"/>
          </ac:spMkLst>
        </pc:spChg>
        <pc:spChg chg="add mod">
          <ac:chgData name="BRAYAN STIVEN TORRES OVALLE" userId="3da18e5f-8362-40e2-9ca7-dc25a05e39e9" providerId="ADAL" clId="{45181CEF-519C-4E83-A21A-3FCD4D6B9EBE}" dt="2021-06-21T16:20:54.428" v="2045" actId="1076"/>
          <ac:spMkLst>
            <pc:docMk/>
            <pc:sldMk cId="2665132211" sldId="270"/>
            <ac:spMk id="12" creationId="{D560B584-1340-466E-8B14-9911981A2C58}"/>
          </ac:spMkLst>
        </pc:spChg>
        <pc:spChg chg="add mod">
          <ac:chgData name="BRAYAN STIVEN TORRES OVALLE" userId="3da18e5f-8362-40e2-9ca7-dc25a05e39e9" providerId="ADAL" clId="{45181CEF-519C-4E83-A21A-3FCD4D6B9EBE}" dt="2021-06-21T16:20:11.005" v="2037" actId="14100"/>
          <ac:spMkLst>
            <pc:docMk/>
            <pc:sldMk cId="2665132211" sldId="270"/>
            <ac:spMk id="13" creationId="{019C0107-27B4-43FC-99F2-4ACD1A6FBB28}"/>
          </ac:spMkLst>
        </pc:spChg>
        <pc:spChg chg="add mod">
          <ac:chgData name="BRAYAN STIVEN TORRES OVALLE" userId="3da18e5f-8362-40e2-9ca7-dc25a05e39e9" providerId="ADAL" clId="{45181CEF-519C-4E83-A21A-3FCD4D6B9EBE}" dt="2021-06-21T15:15:56.935" v="1417" actId="1076"/>
          <ac:spMkLst>
            <pc:docMk/>
            <pc:sldMk cId="2665132211" sldId="270"/>
            <ac:spMk id="14" creationId="{765C0FE8-026F-469E-AB16-5E6CC63AD305}"/>
          </ac:spMkLst>
        </pc:spChg>
        <pc:picChg chg="add del mod">
          <ac:chgData name="BRAYAN STIVEN TORRES OVALLE" userId="3da18e5f-8362-40e2-9ca7-dc25a05e39e9" providerId="ADAL" clId="{45181CEF-519C-4E83-A21A-3FCD4D6B9EBE}" dt="2021-06-21T15:20:12.817" v="1428" actId="478"/>
          <ac:picMkLst>
            <pc:docMk/>
            <pc:sldMk cId="2665132211" sldId="270"/>
            <ac:picMk id="17" creationId="{B5F3EA9E-F80E-42B8-B6EB-F8B20B7BDBF5}"/>
          </ac:picMkLst>
        </pc:picChg>
        <pc:picChg chg="add mod">
          <ac:chgData name="BRAYAN STIVEN TORRES OVALLE" userId="3da18e5f-8362-40e2-9ca7-dc25a05e39e9" providerId="ADAL" clId="{45181CEF-519C-4E83-A21A-3FCD4D6B9EBE}" dt="2021-06-21T16:21:48.853" v="2046" actId="1076"/>
          <ac:picMkLst>
            <pc:docMk/>
            <pc:sldMk cId="2665132211" sldId="270"/>
            <ac:picMk id="1026" creationId="{46563F2D-B266-4C90-AFA9-131BF2E663F9}"/>
          </ac:picMkLst>
        </pc:picChg>
        <pc:cxnChg chg="add mod">
          <ac:chgData name="BRAYAN STIVEN TORRES OVALLE" userId="3da18e5f-8362-40e2-9ca7-dc25a05e39e9" providerId="ADAL" clId="{45181CEF-519C-4E83-A21A-3FCD4D6B9EBE}" dt="2021-06-21T15:12:59.298" v="1378" actId="13822"/>
          <ac:cxnSpMkLst>
            <pc:docMk/>
            <pc:sldMk cId="2665132211" sldId="270"/>
            <ac:cxnSpMk id="9" creationId="{693FF815-B753-4D75-A3A0-2B41357EE371}"/>
          </ac:cxnSpMkLst>
        </pc:cxnChg>
        <pc:cxnChg chg="add mod">
          <ac:chgData name="BRAYAN STIVEN TORRES OVALLE" userId="3da18e5f-8362-40e2-9ca7-dc25a05e39e9" providerId="ADAL" clId="{45181CEF-519C-4E83-A21A-3FCD4D6B9EBE}" dt="2021-06-21T15:13:06.193" v="1380" actId="13822"/>
          <ac:cxnSpMkLst>
            <pc:docMk/>
            <pc:sldMk cId="2665132211" sldId="270"/>
            <ac:cxnSpMk id="11" creationId="{92BC3E73-3E84-4065-8A41-75E070AC40DB}"/>
          </ac:cxnSpMkLst>
        </pc:cxnChg>
        <pc:cxnChg chg="add mod">
          <ac:chgData name="BRAYAN STIVEN TORRES OVALLE" userId="3da18e5f-8362-40e2-9ca7-dc25a05e39e9" providerId="ADAL" clId="{45181CEF-519C-4E83-A21A-3FCD4D6B9EBE}" dt="2021-06-21T15:16:09.271" v="1420" actId="1076"/>
          <ac:cxnSpMkLst>
            <pc:docMk/>
            <pc:sldMk cId="2665132211" sldId="270"/>
            <ac:cxnSpMk id="16" creationId="{23C3997E-D7B7-4A21-B332-30C74D3CA9BA}"/>
          </ac:cxnSpMkLst>
        </pc:cxnChg>
      </pc:sldChg>
      <pc:sldChg chg="addSp delSp modSp add">
        <pc:chgData name="BRAYAN STIVEN TORRES OVALLE" userId="3da18e5f-8362-40e2-9ca7-dc25a05e39e9" providerId="ADAL" clId="{45181CEF-519C-4E83-A21A-3FCD4D6B9EBE}" dt="2021-06-21T15:25:49.625" v="1469" actId="27636"/>
        <pc:sldMkLst>
          <pc:docMk/>
          <pc:sldMk cId="2162389646" sldId="271"/>
        </pc:sldMkLst>
        <pc:spChg chg="mod">
          <ac:chgData name="BRAYAN STIVEN TORRES OVALLE" userId="3da18e5f-8362-40e2-9ca7-dc25a05e39e9" providerId="ADAL" clId="{45181CEF-519C-4E83-A21A-3FCD4D6B9EBE}" dt="2021-06-21T15:25:49.625" v="1469" actId="27636"/>
          <ac:spMkLst>
            <pc:docMk/>
            <pc:sldMk cId="2162389646" sldId="271"/>
            <ac:spMk id="2" creationId="{BFF392C0-4DD9-4F76-B3BB-A4A0C9967F1E}"/>
          </ac:spMkLst>
        </pc:spChg>
        <pc:spChg chg="del mod">
          <ac:chgData name="BRAYAN STIVEN TORRES OVALLE" userId="3da18e5f-8362-40e2-9ca7-dc25a05e39e9" providerId="ADAL" clId="{45181CEF-519C-4E83-A21A-3FCD4D6B9EBE}" dt="2021-06-21T15:25:29.990" v="1461" actId="478"/>
          <ac:spMkLst>
            <pc:docMk/>
            <pc:sldMk cId="2162389646" sldId="271"/>
            <ac:spMk id="3" creationId="{AF065F30-BC8D-4482-86D7-9A0902ADEDC5}"/>
          </ac:spMkLst>
        </pc:spChg>
        <pc:spChg chg="add del mod">
          <ac:chgData name="BRAYAN STIVEN TORRES OVALLE" userId="3da18e5f-8362-40e2-9ca7-dc25a05e39e9" providerId="ADAL" clId="{45181CEF-519C-4E83-A21A-3FCD4D6B9EBE}" dt="2021-06-21T15:25:32.379" v="1462" actId="478"/>
          <ac:spMkLst>
            <pc:docMk/>
            <pc:sldMk cId="2162389646" sldId="271"/>
            <ac:spMk id="5" creationId="{FF707D18-73C7-4340-94E2-8D5212BAB032}"/>
          </ac:spMkLst>
        </pc:spChg>
        <pc:picChg chg="add mod">
          <ac:chgData name="BRAYAN STIVEN TORRES OVALLE" userId="3da18e5f-8362-40e2-9ca7-dc25a05e39e9" providerId="ADAL" clId="{45181CEF-519C-4E83-A21A-3FCD4D6B9EBE}" dt="2021-06-21T15:25:41.031" v="1466" actId="14100"/>
          <ac:picMkLst>
            <pc:docMk/>
            <pc:sldMk cId="2162389646" sldId="271"/>
            <ac:picMk id="6" creationId="{985A5D72-EBCC-469D-B02B-BD76531907EB}"/>
          </ac:picMkLst>
        </pc:picChg>
      </pc:sldChg>
      <pc:sldChg chg="addSp delSp modSp add">
        <pc:chgData name="BRAYAN STIVEN TORRES OVALLE" userId="3da18e5f-8362-40e2-9ca7-dc25a05e39e9" providerId="ADAL" clId="{45181CEF-519C-4E83-A21A-3FCD4D6B9EBE}" dt="2021-06-21T15:27:36.968" v="1491" actId="1076"/>
        <pc:sldMkLst>
          <pc:docMk/>
          <pc:sldMk cId="1570582695" sldId="272"/>
        </pc:sldMkLst>
        <pc:spChg chg="mod">
          <ac:chgData name="BRAYAN STIVEN TORRES OVALLE" userId="3da18e5f-8362-40e2-9ca7-dc25a05e39e9" providerId="ADAL" clId="{45181CEF-519C-4E83-A21A-3FCD4D6B9EBE}" dt="2021-06-21T15:27:36.968" v="1491" actId="1076"/>
          <ac:spMkLst>
            <pc:docMk/>
            <pc:sldMk cId="1570582695" sldId="272"/>
            <ac:spMk id="2" creationId="{874B3A4B-EF74-40CB-8B24-BBCD6D3FECB4}"/>
          </ac:spMkLst>
        </pc:spChg>
        <pc:spChg chg="del">
          <ac:chgData name="BRAYAN STIVEN TORRES OVALLE" userId="3da18e5f-8362-40e2-9ca7-dc25a05e39e9" providerId="ADAL" clId="{45181CEF-519C-4E83-A21A-3FCD4D6B9EBE}" dt="2021-06-21T15:26:27.800" v="1470" actId="478"/>
          <ac:spMkLst>
            <pc:docMk/>
            <pc:sldMk cId="1570582695" sldId="272"/>
            <ac:spMk id="3" creationId="{D923C312-EFE1-4FEB-ADA1-7FD875307E21}"/>
          </ac:spMkLst>
        </pc:spChg>
        <pc:picChg chg="add mod">
          <ac:chgData name="BRAYAN STIVEN TORRES OVALLE" userId="3da18e5f-8362-40e2-9ca7-dc25a05e39e9" providerId="ADAL" clId="{45181CEF-519C-4E83-A21A-3FCD4D6B9EBE}" dt="2021-06-21T15:27:33.728" v="1490" actId="1076"/>
          <ac:picMkLst>
            <pc:docMk/>
            <pc:sldMk cId="1570582695" sldId="272"/>
            <ac:picMk id="4" creationId="{080A18CE-085E-4BA9-87C3-8BEC633F8A6D}"/>
          </ac:picMkLst>
        </pc:picChg>
      </pc:sldChg>
      <pc:sldChg chg="addSp delSp modSp add">
        <pc:chgData name="BRAYAN STIVEN TORRES OVALLE" userId="3da18e5f-8362-40e2-9ca7-dc25a05e39e9" providerId="ADAL" clId="{45181CEF-519C-4E83-A21A-3FCD4D6B9EBE}" dt="2021-06-21T15:45:53.591" v="1815" actId="1076"/>
        <pc:sldMkLst>
          <pc:docMk/>
          <pc:sldMk cId="1211601941" sldId="273"/>
        </pc:sldMkLst>
        <pc:spChg chg="mod">
          <ac:chgData name="BRAYAN STIVEN TORRES OVALLE" userId="3da18e5f-8362-40e2-9ca7-dc25a05e39e9" providerId="ADAL" clId="{45181CEF-519C-4E83-A21A-3FCD4D6B9EBE}" dt="2021-06-21T15:40:55.120" v="1544" actId="207"/>
          <ac:spMkLst>
            <pc:docMk/>
            <pc:sldMk cId="1211601941" sldId="273"/>
            <ac:spMk id="2" creationId="{CFA1A7E9-0124-4BAC-A1A5-9F7C003BB490}"/>
          </ac:spMkLst>
        </pc:spChg>
        <pc:spChg chg="del">
          <ac:chgData name="BRAYAN STIVEN TORRES OVALLE" userId="3da18e5f-8362-40e2-9ca7-dc25a05e39e9" providerId="ADAL" clId="{45181CEF-519C-4E83-A21A-3FCD4D6B9EBE}" dt="2021-06-21T15:42:11.832" v="1545" actId="478"/>
          <ac:spMkLst>
            <pc:docMk/>
            <pc:sldMk cId="1211601941" sldId="273"/>
            <ac:spMk id="3" creationId="{CAA8D146-8D1A-4A4C-A601-44A2FBFC1C40}"/>
          </ac:spMkLst>
        </pc:spChg>
        <pc:spChg chg="add mod">
          <ac:chgData name="BRAYAN STIVEN TORRES OVALLE" userId="3da18e5f-8362-40e2-9ca7-dc25a05e39e9" providerId="ADAL" clId="{45181CEF-519C-4E83-A21A-3FCD4D6B9EBE}" dt="2021-06-21T15:45:39.351" v="1797" actId="313"/>
          <ac:spMkLst>
            <pc:docMk/>
            <pc:sldMk cId="1211601941" sldId="273"/>
            <ac:spMk id="5" creationId="{BF018386-134B-45B8-9C1F-6A5BED52CEB4}"/>
          </ac:spMkLst>
        </pc:spChg>
        <pc:spChg chg="add del mod">
          <ac:chgData name="BRAYAN STIVEN TORRES OVALLE" userId="3da18e5f-8362-40e2-9ca7-dc25a05e39e9" providerId="ADAL" clId="{45181CEF-519C-4E83-A21A-3FCD4D6B9EBE}" dt="2021-06-21T15:45:43.113" v="1800"/>
          <ac:spMkLst>
            <pc:docMk/>
            <pc:sldMk cId="1211601941" sldId="273"/>
            <ac:spMk id="6" creationId="{B2A5BA9B-034B-48C5-81D5-DBEFD3D0DDCC}"/>
          </ac:spMkLst>
        </pc:spChg>
        <pc:spChg chg="add mod">
          <ac:chgData name="BRAYAN STIVEN TORRES OVALLE" userId="3da18e5f-8362-40e2-9ca7-dc25a05e39e9" providerId="ADAL" clId="{45181CEF-519C-4E83-A21A-3FCD4D6B9EBE}" dt="2021-06-21T15:45:53.591" v="1815" actId="1076"/>
          <ac:spMkLst>
            <pc:docMk/>
            <pc:sldMk cId="1211601941" sldId="273"/>
            <ac:spMk id="7" creationId="{A5D56EBF-4E28-4EBA-AFCA-AB7E792EC55B}"/>
          </ac:spMkLst>
        </pc:spChg>
        <pc:graphicFrameChg chg="add mod modGraphic">
          <ac:chgData name="BRAYAN STIVEN TORRES OVALLE" userId="3da18e5f-8362-40e2-9ca7-dc25a05e39e9" providerId="ADAL" clId="{45181CEF-519C-4E83-A21A-3FCD4D6B9EBE}" dt="2021-06-21T15:45:18.270" v="1780" actId="1076"/>
          <ac:graphicFrameMkLst>
            <pc:docMk/>
            <pc:sldMk cId="1211601941" sldId="273"/>
            <ac:graphicFrameMk id="4" creationId="{CF1DC297-8767-48C8-A13E-3F3B919B78E2}"/>
          </ac:graphicFrameMkLst>
        </pc:graphicFrameChg>
      </pc:sldChg>
      <pc:sldChg chg="addSp delSp modSp add">
        <pc:chgData name="BRAYAN STIVEN TORRES OVALLE" userId="3da18e5f-8362-40e2-9ca7-dc25a05e39e9" providerId="ADAL" clId="{45181CEF-519C-4E83-A21A-3FCD4D6B9EBE}" dt="2021-06-21T15:53:08.942" v="1834" actId="1076"/>
        <pc:sldMkLst>
          <pc:docMk/>
          <pc:sldMk cId="258941880" sldId="274"/>
        </pc:sldMkLst>
        <pc:spChg chg="del">
          <ac:chgData name="BRAYAN STIVEN TORRES OVALLE" userId="3da18e5f-8362-40e2-9ca7-dc25a05e39e9" providerId="ADAL" clId="{45181CEF-519C-4E83-A21A-3FCD4D6B9EBE}" dt="2021-06-21T15:50:06.502" v="1818" actId="478"/>
          <ac:spMkLst>
            <pc:docMk/>
            <pc:sldMk cId="258941880" sldId="274"/>
            <ac:spMk id="2" creationId="{87B56D85-7BBA-4BC0-9055-71D8ACA290EA}"/>
          </ac:spMkLst>
        </pc:spChg>
        <pc:spChg chg="del">
          <ac:chgData name="BRAYAN STIVEN TORRES OVALLE" userId="3da18e5f-8362-40e2-9ca7-dc25a05e39e9" providerId="ADAL" clId="{45181CEF-519C-4E83-A21A-3FCD4D6B9EBE}" dt="2021-06-21T15:50:04.109" v="1817" actId="478"/>
          <ac:spMkLst>
            <pc:docMk/>
            <pc:sldMk cId="258941880" sldId="274"/>
            <ac:spMk id="3" creationId="{C0223B07-3661-475A-B4A7-101DBDD43659}"/>
          </ac:spMkLst>
        </pc:spChg>
        <pc:picChg chg="add mod">
          <ac:chgData name="BRAYAN STIVEN TORRES OVALLE" userId="3da18e5f-8362-40e2-9ca7-dc25a05e39e9" providerId="ADAL" clId="{45181CEF-519C-4E83-A21A-3FCD4D6B9EBE}" dt="2021-06-21T15:53:02.469" v="1830" actId="1076"/>
          <ac:picMkLst>
            <pc:docMk/>
            <pc:sldMk cId="258941880" sldId="274"/>
            <ac:picMk id="4" creationId="{6A4D29E7-1B4F-43ED-9EEA-490A9B5F58D2}"/>
          </ac:picMkLst>
        </pc:picChg>
        <pc:picChg chg="add mod">
          <ac:chgData name="BRAYAN STIVEN TORRES OVALLE" userId="3da18e5f-8362-40e2-9ca7-dc25a05e39e9" providerId="ADAL" clId="{45181CEF-519C-4E83-A21A-3FCD4D6B9EBE}" dt="2021-06-21T15:53:08.942" v="1834" actId="1076"/>
          <ac:picMkLst>
            <pc:docMk/>
            <pc:sldMk cId="258941880" sldId="274"/>
            <ac:picMk id="5" creationId="{5950B3E7-09EF-44A1-84E6-46CC0CA72239}"/>
          </ac:picMkLst>
        </pc:picChg>
      </pc:sldChg>
    </pc:docChg>
  </pc:docChgLst>
  <pc:docChgLst>
    <pc:chgData name="BRAYAN STIVEN TORRES OVALLE" userId="3da18e5f-8362-40e2-9ca7-dc25a05e39e9" providerId="ADAL" clId="{DACCB1D3-1DFC-4A1F-987E-31A3AE824168}"/>
    <pc:docChg chg="custSel modSld">
      <pc:chgData name="BRAYAN STIVEN TORRES OVALLE" userId="3da18e5f-8362-40e2-9ca7-dc25a05e39e9" providerId="ADAL" clId="{DACCB1D3-1DFC-4A1F-987E-31A3AE824168}" dt="2021-06-15T22:19:55.937" v="190"/>
      <pc:docMkLst>
        <pc:docMk/>
      </pc:docMkLst>
      <pc:sldChg chg="addSp modSp modAnim">
        <pc:chgData name="BRAYAN STIVEN TORRES OVALLE" userId="3da18e5f-8362-40e2-9ca7-dc25a05e39e9" providerId="ADAL" clId="{DACCB1D3-1DFC-4A1F-987E-31A3AE824168}" dt="2021-06-15T22:19:55.937" v="190"/>
        <pc:sldMkLst>
          <pc:docMk/>
          <pc:sldMk cId="2495405225" sldId="262"/>
        </pc:sldMkLst>
        <pc:spChg chg="add mod">
          <ac:chgData name="BRAYAN STIVEN TORRES OVALLE" userId="3da18e5f-8362-40e2-9ca7-dc25a05e39e9" providerId="ADAL" clId="{DACCB1D3-1DFC-4A1F-987E-31A3AE824168}" dt="2021-06-15T22:08:56.310" v="40" actId="207"/>
          <ac:spMkLst>
            <pc:docMk/>
            <pc:sldMk cId="2495405225" sldId="262"/>
            <ac:spMk id="2" creationId="{68E4190D-3F1A-4A2A-8643-EE30E74FB704}"/>
          </ac:spMkLst>
        </pc:spChg>
        <pc:spChg chg="mod">
          <ac:chgData name="BRAYAN STIVEN TORRES OVALLE" userId="3da18e5f-8362-40e2-9ca7-dc25a05e39e9" providerId="ADAL" clId="{DACCB1D3-1DFC-4A1F-987E-31A3AE824168}" dt="2021-06-15T22:09:59.221" v="47" actId="1076"/>
          <ac:spMkLst>
            <pc:docMk/>
            <pc:sldMk cId="2495405225" sldId="262"/>
            <ac:spMk id="3" creationId="{00000000-0000-0000-0000-000000000000}"/>
          </ac:spMkLst>
        </pc:spChg>
        <pc:spChg chg="add mod">
          <ac:chgData name="BRAYAN STIVEN TORRES OVALLE" userId="3da18e5f-8362-40e2-9ca7-dc25a05e39e9" providerId="ADAL" clId="{DACCB1D3-1DFC-4A1F-987E-31A3AE824168}" dt="2021-06-15T22:18:45.795" v="180" actId="1076"/>
          <ac:spMkLst>
            <pc:docMk/>
            <pc:sldMk cId="2495405225" sldId="262"/>
            <ac:spMk id="5" creationId="{CDEA07FA-EC26-4FF9-B6DC-09648A5517E1}"/>
          </ac:spMkLst>
        </pc:spChg>
        <pc:spChg chg="add mod">
          <ac:chgData name="BRAYAN STIVEN TORRES OVALLE" userId="3da18e5f-8362-40e2-9ca7-dc25a05e39e9" providerId="ADAL" clId="{DACCB1D3-1DFC-4A1F-987E-31A3AE824168}" dt="2021-06-15T22:19:06.555" v="186" actId="1076"/>
          <ac:spMkLst>
            <pc:docMk/>
            <pc:sldMk cId="2495405225" sldId="262"/>
            <ac:spMk id="6" creationId="{0339FFB9-40C8-47CE-AF76-5DDA9E32BD5A}"/>
          </ac:spMkLst>
        </pc:spChg>
        <pc:picChg chg="add mod">
          <ac:chgData name="BRAYAN STIVEN TORRES OVALLE" userId="3da18e5f-8362-40e2-9ca7-dc25a05e39e9" providerId="ADAL" clId="{DACCB1D3-1DFC-4A1F-987E-31A3AE824168}" dt="2021-06-15T22:18:58.603" v="184" actId="1076"/>
          <ac:picMkLst>
            <pc:docMk/>
            <pc:sldMk cId="2495405225" sldId="262"/>
            <ac:picMk id="4" creationId="{496C069C-0481-4898-889E-E2274486E524}"/>
          </ac:picMkLst>
        </pc:picChg>
        <pc:cxnChg chg="add mod">
          <ac:chgData name="BRAYAN STIVEN TORRES OVALLE" userId="3da18e5f-8362-40e2-9ca7-dc25a05e39e9" providerId="ADAL" clId="{DACCB1D3-1DFC-4A1F-987E-31A3AE824168}" dt="2021-06-15T22:19:06.555" v="186" actId="1076"/>
          <ac:cxnSpMkLst>
            <pc:docMk/>
            <pc:sldMk cId="2495405225" sldId="262"/>
            <ac:cxnSpMk id="8" creationId="{71FE9174-37CD-4415-9971-3C4B51A4962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1FA7F-03E5-447C-B1D8-0925D14313B1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54A79-0436-4368-B2C9-F3EF28EF5F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61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4A79-0436-4368-B2C9-F3EF28EF5F1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695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81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53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36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17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56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5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42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14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0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0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67B3-53C9-AA4F-997E-5F50883CCD98}" type="datetimeFigureOut">
              <a:rPr lang="es-ES" smtClean="0"/>
              <a:t>21/06/2021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2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torres@universidadean.edu.c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comunidad/motores-de-bases-de-datos-relacional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comunidad/sql-vs-nos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122971" y="1542692"/>
            <a:ext cx="4616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Surgimiento de las </a:t>
            </a:r>
            <a:r>
              <a:rPr lang="es-ES" sz="3600" b="1" dirty="0">
                <a:solidFill>
                  <a:srgbClr val="00B050"/>
                </a:solidFill>
              </a:rPr>
              <a:t>bases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CA1CD8C-4CC4-477F-848D-FDCF38548922}"/>
              </a:ext>
            </a:extLst>
          </p:cNvPr>
          <p:cNvSpPr txBox="1"/>
          <p:nvPr/>
        </p:nvSpPr>
        <p:spPr>
          <a:xfrm>
            <a:off x="4122971" y="2919488"/>
            <a:ext cx="372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Brayan Torres</a:t>
            </a:r>
          </a:p>
          <a:p>
            <a:r>
              <a:rPr lang="es-ES" dirty="0">
                <a:hlinkClick r:id="rId3"/>
              </a:rPr>
              <a:t>bstorres@universidadean.edu.co</a:t>
            </a:r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109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C78A0-DA18-46EF-8B63-A552D474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5033" y="-134271"/>
            <a:ext cx="8229600" cy="857250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00B050"/>
                </a:solidFill>
              </a:rPr>
              <a:t>Modelo Entidad Relación</a:t>
            </a:r>
            <a:endParaRPr lang="es-CO" sz="2800" dirty="0">
              <a:solidFill>
                <a:srgbClr val="00B05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6D9CD3-B377-4A38-B209-148A5E41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8" y="1391203"/>
            <a:ext cx="2638425" cy="1000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D5F34A-0B39-44B4-910B-40300A5A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8" y="2752173"/>
            <a:ext cx="2714625" cy="1009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D811BD-8172-4ECA-AB1D-C9DD1E15BB00}"/>
              </a:ext>
            </a:extLst>
          </p:cNvPr>
          <p:cNvSpPr txBox="1"/>
          <p:nvPr/>
        </p:nvSpPr>
        <p:spPr>
          <a:xfrm>
            <a:off x="222507" y="1044281"/>
            <a:ext cx="41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Entidad Física, Entidad Concretas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5E363E-5FB5-4E4C-8E20-C3A4B5D5D85E}"/>
              </a:ext>
            </a:extLst>
          </p:cNvPr>
          <p:cNvSpPr txBox="1"/>
          <p:nvPr/>
        </p:nvSpPr>
        <p:spPr>
          <a:xfrm>
            <a:off x="222507" y="2401961"/>
            <a:ext cx="41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Entidad Conceptual, Entidad Abstracta 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B735B4-0D3B-4A68-B342-1983DEE3FDDD}"/>
              </a:ext>
            </a:extLst>
          </p:cNvPr>
          <p:cNvSpPr txBox="1"/>
          <p:nvPr/>
        </p:nvSpPr>
        <p:spPr>
          <a:xfrm>
            <a:off x="5122348" y="2913321"/>
            <a:ext cx="10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MER</a:t>
            </a:r>
            <a:endParaRPr lang="es-CO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70B28E-9AFB-47DB-B70D-03C87126E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133" y="3279681"/>
            <a:ext cx="4640922" cy="16390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939943-B918-4CBE-BFF1-CDBA829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317" y="1064401"/>
            <a:ext cx="3905250" cy="12763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75E174-F6AE-4354-B4A7-A5B6BCA1371E}"/>
              </a:ext>
            </a:extLst>
          </p:cNvPr>
          <p:cNvSpPr txBox="1"/>
          <p:nvPr/>
        </p:nvSpPr>
        <p:spPr>
          <a:xfrm>
            <a:off x="4369981" y="695069"/>
            <a:ext cx="293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Diagrama De clases</a:t>
            </a:r>
            <a:endParaRPr lang="es-CO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B4E1B31-3147-4368-98BA-B9AA2BCA70A1}"/>
              </a:ext>
            </a:extLst>
          </p:cNvPr>
          <p:cNvSpPr txBox="1"/>
          <p:nvPr/>
        </p:nvSpPr>
        <p:spPr>
          <a:xfrm>
            <a:off x="4979835" y="1256898"/>
            <a:ext cx="825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/>
              <a:t>Composición</a:t>
            </a:r>
            <a:endParaRPr lang="es-CO" sz="900" b="1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8B17694-232B-420B-9B28-6A08DE7C66D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818167" y="4735622"/>
            <a:ext cx="15811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98A9C44-38F6-404D-9D03-8BA39DF8211B}"/>
              </a:ext>
            </a:extLst>
          </p:cNvPr>
          <p:cNvSpPr txBox="1"/>
          <p:nvPr/>
        </p:nvSpPr>
        <p:spPr>
          <a:xfrm>
            <a:off x="237016" y="4550956"/>
            <a:ext cx="15811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Atributo Clave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F086E3-D6AB-452D-A68B-8F513A9BC4D1}"/>
              </a:ext>
            </a:extLst>
          </p:cNvPr>
          <p:cNvSpPr txBox="1"/>
          <p:nvPr/>
        </p:nvSpPr>
        <p:spPr>
          <a:xfrm>
            <a:off x="5792200" y="4030403"/>
            <a:ext cx="829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(1,1)</a:t>
            </a:r>
            <a:endParaRPr lang="es-CO" sz="9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29CAA89-D1CB-4182-9348-29E934FF3D69}"/>
              </a:ext>
            </a:extLst>
          </p:cNvPr>
          <p:cNvSpPr txBox="1"/>
          <p:nvPr/>
        </p:nvSpPr>
        <p:spPr>
          <a:xfrm>
            <a:off x="4293010" y="4030403"/>
            <a:ext cx="829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(1,N)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119792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0517-1AB8-41C8-9936-C9C64B36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2030819" cy="48513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B050"/>
                </a:solidFill>
              </a:rPr>
              <a:t>MER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DB2B12-507D-4EB2-A883-D7CDBD02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5" y="976867"/>
            <a:ext cx="3454123" cy="39606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1800" dirty="0"/>
              <a:t>El modelo entidad relación es un modelo que describe la forma como debemos diseñar bases de datos, muestra la forma de como se relacionan las entidades en una BD</a:t>
            </a:r>
          </a:p>
          <a:p>
            <a:pPr marL="0" indent="0">
              <a:buNone/>
            </a:pPr>
            <a:r>
              <a:rPr lang="es-ES" sz="1800" b="1" dirty="0"/>
              <a:t>También llamado:</a:t>
            </a:r>
          </a:p>
          <a:p>
            <a:pPr marL="0" indent="0">
              <a:buNone/>
            </a:pPr>
            <a:r>
              <a:rPr lang="es-ES" sz="1800" dirty="0"/>
              <a:t>Modelo entidad relación </a:t>
            </a:r>
          </a:p>
          <a:p>
            <a:pPr marL="0" indent="0">
              <a:buNone/>
            </a:pPr>
            <a:r>
              <a:rPr lang="es-ES" sz="1800" dirty="0"/>
              <a:t>Diagrama Entidad Relación</a:t>
            </a:r>
          </a:p>
          <a:p>
            <a:pPr marL="0" indent="0">
              <a:buNone/>
            </a:pPr>
            <a:r>
              <a:rPr lang="es-ES" sz="1800" dirty="0"/>
              <a:t>Modelo ER</a:t>
            </a:r>
          </a:p>
          <a:p>
            <a:pPr marL="0" indent="0">
              <a:buNone/>
            </a:pPr>
            <a:r>
              <a:rPr lang="es-ES" sz="1800" b="1" dirty="0"/>
              <a:t>Compuesto por:</a:t>
            </a:r>
          </a:p>
          <a:p>
            <a:pPr marL="0" indent="0">
              <a:buNone/>
            </a:pPr>
            <a:r>
              <a:rPr lang="es-ES" sz="1800" dirty="0"/>
              <a:t>Entidades</a:t>
            </a:r>
          </a:p>
          <a:p>
            <a:pPr marL="0" indent="0">
              <a:buNone/>
            </a:pPr>
            <a:r>
              <a:rPr lang="es-ES" sz="1800" dirty="0"/>
              <a:t>Atributos</a:t>
            </a:r>
          </a:p>
          <a:p>
            <a:pPr marL="0" indent="0">
              <a:buNone/>
            </a:pPr>
            <a:r>
              <a:rPr lang="es-ES" sz="1800" dirty="0"/>
              <a:t>Relaciones </a:t>
            </a:r>
          </a:p>
          <a:p>
            <a:pPr marL="0" indent="0">
              <a:buNone/>
            </a:pPr>
            <a:r>
              <a:rPr lang="es-ES" sz="1800" dirty="0"/>
              <a:t>Tipos de relaciones</a:t>
            </a:r>
            <a:endParaRPr lang="es-CO" sz="1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4B6047-8727-47FB-9073-FC01AF63DA11}"/>
              </a:ext>
            </a:extLst>
          </p:cNvPr>
          <p:cNvSpPr txBox="1"/>
          <p:nvPr/>
        </p:nvSpPr>
        <p:spPr>
          <a:xfrm>
            <a:off x="4763385" y="976867"/>
            <a:ext cx="3104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¿Que es una Entidad?</a:t>
            </a:r>
          </a:p>
          <a:p>
            <a:r>
              <a:rPr lang="es-ES" dirty="0"/>
              <a:t>Una entidad es un objeto físico o conceptual que representa algo de la vida real</a:t>
            </a:r>
          </a:p>
          <a:p>
            <a:r>
              <a:rPr lang="es-ES" dirty="0"/>
              <a:t>Ejemplo: Casa, Automóvil, persona, Un Software, un puesto de trabajo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AC1EE3B-AB60-444D-B808-89DB47D3072D}"/>
              </a:ext>
            </a:extLst>
          </p:cNvPr>
          <p:cNvSpPr/>
          <p:nvPr/>
        </p:nvSpPr>
        <p:spPr>
          <a:xfrm>
            <a:off x="5380074" y="510363"/>
            <a:ext cx="2030819" cy="4665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Rectángulo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1E29D-591F-495E-A218-C1E5794F53E5}"/>
              </a:ext>
            </a:extLst>
          </p:cNvPr>
          <p:cNvSpPr txBox="1"/>
          <p:nvPr/>
        </p:nvSpPr>
        <p:spPr>
          <a:xfrm>
            <a:off x="4890977" y="3411543"/>
            <a:ext cx="260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¿Que es un atributo?</a:t>
            </a:r>
          </a:p>
          <a:p>
            <a:r>
              <a:rPr lang="es-ES" dirty="0"/>
              <a:t>Un atributo es una propiedad que describe o característica que describe a una entidad</a:t>
            </a:r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69F505-39F3-452E-8BF8-28BE4489CACB}"/>
              </a:ext>
            </a:extLst>
          </p:cNvPr>
          <p:cNvSpPr/>
          <p:nvPr/>
        </p:nvSpPr>
        <p:spPr>
          <a:xfrm>
            <a:off x="5247167" y="3008193"/>
            <a:ext cx="2296631" cy="4027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Ovalo o circulo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422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231B2-2F66-4B42-950B-CDEB84EC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055"/>
            <a:ext cx="3965944" cy="85725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Relaciones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B4A39-A38A-4AE5-A8FD-CCA0D1CCC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7432158" cy="85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Las entidades se relacionan y las relaciones nos indican, ¿Cómo se relacionan?</a:t>
            </a:r>
            <a:endParaRPr lang="es-CO" sz="2000" dirty="0"/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526CFA32-E795-4FE2-A8EB-A4D69BD9FD3C}"/>
              </a:ext>
            </a:extLst>
          </p:cNvPr>
          <p:cNvSpPr/>
          <p:nvPr/>
        </p:nvSpPr>
        <p:spPr>
          <a:xfrm>
            <a:off x="5667153" y="130223"/>
            <a:ext cx="1881963" cy="1069928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Rombo</a:t>
            </a:r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BB10FE8-31CE-40B0-B803-ADFF3BE61A41}"/>
              </a:ext>
            </a:extLst>
          </p:cNvPr>
          <p:cNvSpPr/>
          <p:nvPr/>
        </p:nvSpPr>
        <p:spPr>
          <a:xfrm>
            <a:off x="935666" y="2914678"/>
            <a:ext cx="1499191" cy="4253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Vehículo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5FBED0E-AEE0-4F3A-920E-1504EDDD6DC1}"/>
              </a:ext>
            </a:extLst>
          </p:cNvPr>
          <p:cNvSpPr/>
          <p:nvPr/>
        </p:nvSpPr>
        <p:spPr>
          <a:xfrm>
            <a:off x="5667153" y="2914678"/>
            <a:ext cx="1499191" cy="4253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Chofer</a:t>
            </a:r>
            <a:endParaRPr lang="es-CO" dirty="0"/>
          </a:p>
        </p:txBody>
      </p:sp>
      <p:sp>
        <p:nvSpPr>
          <p:cNvPr id="7" name="Rombo 6">
            <a:extLst>
              <a:ext uri="{FF2B5EF4-FFF2-40B4-BE49-F238E27FC236}">
                <a16:creationId xmlns:a16="http://schemas.microsoft.com/office/drawing/2014/main" id="{5D74C4D0-7E09-4C92-8901-7A783EBE50C6}"/>
              </a:ext>
            </a:extLst>
          </p:cNvPr>
          <p:cNvSpPr/>
          <p:nvPr/>
        </p:nvSpPr>
        <p:spPr>
          <a:xfrm>
            <a:off x="2934586" y="2787087"/>
            <a:ext cx="2062716" cy="70174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Conduce</a:t>
            </a:r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93FF815-B753-4D75-A3A0-2B41357EE37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34857" y="3127329"/>
            <a:ext cx="499729" cy="106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2BC3E73-3E84-4065-8A41-75E070AC40DB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997302" y="3127329"/>
            <a:ext cx="669851" cy="106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60B584-1340-466E-8B14-9911981A2C58}"/>
              </a:ext>
            </a:extLst>
          </p:cNvPr>
          <p:cNvSpPr txBox="1"/>
          <p:nvPr/>
        </p:nvSpPr>
        <p:spPr>
          <a:xfrm>
            <a:off x="4978695" y="2757320"/>
            <a:ext cx="79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(0,1)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9C0107-27B4-43FC-99F2-4ACD1A6FBB28}"/>
              </a:ext>
            </a:extLst>
          </p:cNvPr>
          <p:cNvSpPr txBox="1"/>
          <p:nvPr/>
        </p:nvSpPr>
        <p:spPr>
          <a:xfrm>
            <a:off x="2434856" y="2711302"/>
            <a:ext cx="72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(0,1)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5C0FE8-026F-469E-AB16-5E6CC63AD305}"/>
              </a:ext>
            </a:extLst>
          </p:cNvPr>
          <p:cNvSpPr txBox="1"/>
          <p:nvPr/>
        </p:nvSpPr>
        <p:spPr>
          <a:xfrm>
            <a:off x="6002079" y="1775912"/>
            <a:ext cx="232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Cardinalidad o Multiplicidad</a:t>
            </a:r>
            <a:endParaRPr lang="es-CO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3C3997E-D7B7-4A21-B332-30C74D3CA9BA}"/>
              </a:ext>
            </a:extLst>
          </p:cNvPr>
          <p:cNvCxnSpPr>
            <a:cxnSpLocks/>
          </p:cNvCxnSpPr>
          <p:nvPr/>
        </p:nvCxnSpPr>
        <p:spPr>
          <a:xfrm flipH="1">
            <a:off x="5438553" y="2117938"/>
            <a:ext cx="563526" cy="612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ciones">
            <a:extLst>
              <a:ext uri="{FF2B5EF4-FFF2-40B4-BE49-F238E27FC236}">
                <a16:creationId xmlns:a16="http://schemas.microsoft.com/office/drawing/2014/main" id="{46563F2D-B266-4C90-AFA9-131BF2E66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2" y="2757320"/>
            <a:ext cx="6547663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3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1A7E9-0124-4BAC-A1A5-9F7C003B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00B050"/>
                </a:solidFill>
              </a:rPr>
              <a:t>Diferencia entre composición y agregación </a:t>
            </a:r>
            <a:endParaRPr lang="es-CO" sz="2800" dirty="0">
              <a:solidFill>
                <a:srgbClr val="00B050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1DC297-8767-48C8-A13E-3F3B919B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96126"/>
              </p:ext>
            </p:extLst>
          </p:nvPr>
        </p:nvGraphicFramePr>
        <p:xfrm>
          <a:off x="478465" y="1305294"/>
          <a:ext cx="6801291" cy="2839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4083">
                  <a:extLst>
                    <a:ext uri="{9D8B030D-6E8A-4147-A177-3AD203B41FA5}">
                      <a16:colId xmlns:a16="http://schemas.microsoft.com/office/drawing/2014/main" val="1072281997"/>
                    </a:ext>
                  </a:extLst>
                </a:gridCol>
                <a:gridCol w="1720111">
                  <a:extLst>
                    <a:ext uri="{9D8B030D-6E8A-4147-A177-3AD203B41FA5}">
                      <a16:colId xmlns:a16="http://schemas.microsoft.com/office/drawing/2014/main" val="2815157411"/>
                    </a:ext>
                  </a:extLst>
                </a:gridCol>
                <a:gridCol w="2267097">
                  <a:extLst>
                    <a:ext uri="{9D8B030D-6E8A-4147-A177-3AD203B41FA5}">
                      <a16:colId xmlns:a16="http://schemas.microsoft.com/office/drawing/2014/main" val="2389563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Representación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Rombo transparente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Rombo Negro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82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Varias asociaciones comparten los componentes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7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Destrucción de los componentes a destruir los componentes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Cardinalidad del compuesto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Cualquiera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0..1 </a:t>
                      </a:r>
                      <a:r>
                        <a:rPr lang="es-ES" dirty="0" err="1"/>
                        <a:t>ó</a:t>
                      </a:r>
                      <a:r>
                        <a:rPr lang="es-ES" dirty="0"/>
                        <a:t> 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37259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BF018386-134B-45B8-9C1F-6A5BED52CEB4}"/>
              </a:ext>
            </a:extLst>
          </p:cNvPr>
          <p:cNvSpPr txBox="1"/>
          <p:nvPr/>
        </p:nvSpPr>
        <p:spPr>
          <a:xfrm>
            <a:off x="3338623" y="935665"/>
            <a:ext cx="1520456" cy="36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Agregación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D56EBF-4E28-4EBA-AFCA-AB7E792EC55B}"/>
              </a:ext>
            </a:extLst>
          </p:cNvPr>
          <p:cNvSpPr txBox="1"/>
          <p:nvPr/>
        </p:nvSpPr>
        <p:spPr>
          <a:xfrm>
            <a:off x="5624623" y="935962"/>
            <a:ext cx="140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Composición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160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4D29E7-1B4F-43ED-9EEA-490A9B5F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522231"/>
            <a:ext cx="6317512" cy="34496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50B3E7-09EF-44A1-84E6-46CC0CA7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69" y="3314730"/>
            <a:ext cx="1961375" cy="13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392C0-4DD9-4F76-B3BB-A4A0C996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944140" cy="644626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B050"/>
                </a:solidFill>
              </a:rPr>
              <a:t>Ejercicio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A5D72-EBCC-469D-B02B-BD765319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60" y="1163378"/>
            <a:ext cx="7350544" cy="36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8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B3A4B-EF74-40CB-8B24-BBCD6D3F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593"/>
            <a:ext cx="8229600" cy="85725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Solución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0A18CE-085E-4BA9-87C3-8BEC633F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7" y="784150"/>
            <a:ext cx="6880483" cy="4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6EE9B99-7E36-4531-996A-C04F22888ECE}"/>
              </a:ext>
            </a:extLst>
          </p:cNvPr>
          <p:cNvSpPr txBox="1"/>
          <p:nvPr/>
        </p:nvSpPr>
        <p:spPr>
          <a:xfrm>
            <a:off x="2286000" y="23884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 Narrow" panose="020B0606020202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Calle 71 No. 9 - 84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F1BD6-B5F8-47F1-975A-440284DF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06" y="4133250"/>
            <a:ext cx="714301" cy="8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4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9153" y="943892"/>
            <a:ext cx="4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Contenido </a:t>
            </a:r>
            <a:r>
              <a:rPr lang="es-ES" sz="2400">
                <a:solidFill>
                  <a:schemeClr val="bg1"/>
                </a:solidFill>
              </a:rPr>
              <a:t>/ Índice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C39E5C-E6E5-483C-A508-9437D5CD9E40}"/>
              </a:ext>
            </a:extLst>
          </p:cNvPr>
          <p:cNvSpPr txBox="1"/>
          <p:nvPr/>
        </p:nvSpPr>
        <p:spPr>
          <a:xfrm>
            <a:off x="659219" y="1499191"/>
            <a:ext cx="5082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Surgimiento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SQL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Motores de bases de datos relacionales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SQL VS NOSQL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BD Administrativas y Auto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Fases de diseño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MER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3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11669" y="362518"/>
            <a:ext cx="4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50"/>
                </a:solidFill>
              </a:rPr>
              <a:t>Surgimiento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298E6-D2A5-42EF-8388-B2783B0D7D0C}"/>
              </a:ext>
            </a:extLst>
          </p:cNvPr>
          <p:cNvSpPr txBox="1"/>
          <p:nvPr/>
        </p:nvSpPr>
        <p:spPr>
          <a:xfrm>
            <a:off x="584790" y="963349"/>
            <a:ext cx="7623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bases de datos surgen en la transición a los medios digitales y posteriormente evolucionaría para su uso conjunto con la nube. Las bases de datos como tal son un conjunto de datos almacenados sistemáticamente que mediante programas y servidores facilitan su administración, gestión y uso.</a:t>
            </a:r>
            <a:br>
              <a:rPr lang="es-ES" dirty="0"/>
            </a:br>
            <a:r>
              <a:rPr lang="es-ES" dirty="0"/>
              <a:t>Tradicionalmente se reconocen 2 tipos de bases de Datos:</a:t>
            </a:r>
            <a:br>
              <a:rPr lang="es-ES" dirty="0"/>
            </a:br>
            <a:endParaRPr lang="es-CO" dirty="0"/>
          </a:p>
        </p:txBody>
      </p:sp>
      <p:pic>
        <p:nvPicPr>
          <p:cNvPr id="1026" name="Picture 2" descr="https://github.com/BrayanTorres2/Bases_De_Datos/raw/main/Im%C3%A1genes/7.png">
            <a:extLst>
              <a:ext uri="{FF2B5EF4-FFF2-40B4-BE49-F238E27FC236}">
                <a16:creationId xmlns:a16="http://schemas.microsoft.com/office/drawing/2014/main" id="{9BBA17DC-EBEA-444B-BF94-D01E628D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0" y="2475811"/>
            <a:ext cx="7315200" cy="170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41B5B3-4DE6-4038-AE70-EE458E8403D4}"/>
              </a:ext>
            </a:extLst>
          </p:cNvPr>
          <p:cNvSpPr txBox="1"/>
          <p:nvPr/>
        </p:nvSpPr>
        <p:spPr>
          <a:xfrm>
            <a:off x="717697" y="4138470"/>
            <a:ext cx="5204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b="1" dirty="0"/>
              <a:t>Relacionales: </a:t>
            </a:r>
            <a:r>
              <a:rPr lang="es-ES" sz="1050" dirty="0"/>
              <a:t>En la industria hay varias compañías dedicadas a ser manejadoras de bases de datos relacionales como SQL Server, Oracle, </a:t>
            </a:r>
            <a:r>
              <a:rPr lang="es-ES" sz="1050" dirty="0" err="1"/>
              <a:t>MariaDB</a:t>
            </a:r>
            <a:r>
              <a:rPr lang="es-ES" sz="1050" dirty="0"/>
              <a:t>, entre otras.</a:t>
            </a:r>
            <a:br>
              <a:rPr lang="es-ES" sz="1050" dirty="0"/>
            </a:br>
            <a:r>
              <a:rPr lang="es-ES" sz="1050" b="1" dirty="0"/>
              <a:t>No relacionales: </a:t>
            </a:r>
            <a:r>
              <a:rPr lang="es-ES" sz="1050" dirty="0"/>
              <a:t>Todavía están avanzando y existen ejemplos muy distintos como </a:t>
            </a:r>
            <a:r>
              <a:rPr lang="es-ES" sz="1050" dirty="0" err="1"/>
              <a:t>cassandra</a:t>
            </a:r>
            <a:r>
              <a:rPr lang="es-ES" sz="1050" dirty="0"/>
              <a:t>, </a:t>
            </a:r>
            <a:r>
              <a:rPr lang="es-ES" sz="1050" dirty="0" err="1"/>
              <a:t>elasticsearch</a:t>
            </a:r>
            <a:r>
              <a:rPr lang="es-ES" sz="1050" dirty="0"/>
              <a:t>, neo4j, MongoDB, entre otras.</a:t>
            </a:r>
            <a:endParaRPr lang="es-CO" sz="105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960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63F47-3677-43FD-8F19-9DC69FE0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" y="227244"/>
            <a:ext cx="8229600" cy="85725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SQL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33E058D-D9AD-428C-9E63-165325FCA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0855" y="3247701"/>
            <a:ext cx="3245219" cy="162261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57D862-A646-46FE-B1CD-D1EBE08392B7}"/>
              </a:ext>
            </a:extLst>
          </p:cNvPr>
          <p:cNvSpPr txBox="1"/>
          <p:nvPr/>
        </p:nvSpPr>
        <p:spPr>
          <a:xfrm>
            <a:off x="353161" y="1084494"/>
            <a:ext cx="7612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</a:t>
            </a:r>
            <a:r>
              <a:rPr lang="es-ES" b="1" dirty="0"/>
              <a:t> Lenguaje de Consulta Estructurado</a:t>
            </a:r>
            <a:r>
              <a:rPr lang="es-ES" dirty="0"/>
              <a:t> popularmente conocido por sus siglas en inglés como </a:t>
            </a:r>
            <a:r>
              <a:rPr lang="es-ES" b="1" dirty="0"/>
              <a:t>SQL</a:t>
            </a:r>
            <a:r>
              <a:rPr lang="es-ES" dirty="0"/>
              <a:t>, es un tipo de lenguaje de programación que ayuda a solucionar problemas específicos o relacionados con la definición, manipulación e integridad de la información representada por los datos que se almacenan en las bases de datos.</a:t>
            </a:r>
          </a:p>
          <a:p>
            <a:r>
              <a:rPr lang="es-ES" dirty="0"/>
              <a:t>Algunos aspectos de SQL están basados en el </a:t>
            </a:r>
            <a:r>
              <a:rPr lang="es-ES" b="1" dirty="0"/>
              <a:t>cálculo relacional</a:t>
            </a:r>
            <a:r>
              <a:rPr lang="es-ES" dirty="0"/>
              <a:t>, algunos en el </a:t>
            </a:r>
            <a:r>
              <a:rPr lang="es-ES" b="1" dirty="0"/>
              <a:t>álgebra relacional</a:t>
            </a:r>
            <a:r>
              <a:rPr lang="es-ES" dirty="0"/>
              <a:t> que provienen del modelo relacional y otros a ninguno de los dos sino que son parte de SQL.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309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tores de bases de datos relacionales | EDteam">
            <a:extLst>
              <a:ext uri="{FF2B5EF4-FFF2-40B4-BE49-F238E27FC236}">
                <a16:creationId xmlns:a16="http://schemas.microsoft.com/office/drawing/2014/main" id="{43AB5CCB-2BB0-44EA-ABC6-DAEE03A81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1"/>
          <a:stretch/>
        </p:blipFill>
        <p:spPr bwMode="auto">
          <a:xfrm>
            <a:off x="1372929" y="138223"/>
            <a:ext cx="5143500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82BC04-84C6-4A61-A293-66D6E36FACCC}"/>
              </a:ext>
            </a:extLst>
          </p:cNvPr>
          <p:cNvSpPr txBox="1"/>
          <p:nvPr/>
        </p:nvSpPr>
        <p:spPr>
          <a:xfrm>
            <a:off x="1541721" y="4678325"/>
            <a:ext cx="4444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hlinkClick r:id="rId3"/>
              </a:rPr>
              <a:t>https://ed.team/comunidad/motores-de-bases-de-datos-relacionales</a:t>
            </a:r>
            <a:endParaRPr lang="es-CO" sz="800" dirty="0"/>
          </a:p>
          <a:p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3760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E1CFED-633A-464E-BEE5-062086EFB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04"/>
          <a:stretch/>
        </p:blipFill>
        <p:spPr>
          <a:xfrm>
            <a:off x="967563" y="139464"/>
            <a:ext cx="6368132" cy="4581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8F5FDB9-DD31-478B-85E0-E801602738A2}"/>
              </a:ext>
            </a:extLst>
          </p:cNvPr>
          <p:cNvSpPr txBox="1"/>
          <p:nvPr/>
        </p:nvSpPr>
        <p:spPr>
          <a:xfrm>
            <a:off x="967563" y="4680870"/>
            <a:ext cx="4986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hlinkClick r:id="rId3"/>
              </a:rPr>
              <a:t>https://ed.team/comunidad/sql-vs-nosql</a:t>
            </a:r>
            <a:endParaRPr lang="es-CO" sz="800" dirty="0"/>
          </a:p>
          <a:p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73657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05EE0-EFF8-4574-874F-241B4CB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1" dirty="0">
                <a:solidFill>
                  <a:srgbClr val="00B050"/>
                </a:solidFill>
              </a:rPr>
              <a:t>Auto administrados VS Administrados</a:t>
            </a:r>
            <a:endParaRPr lang="es-CO" sz="2800" dirty="0">
              <a:solidFill>
                <a:srgbClr val="00B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4D482-BA7C-4226-8E73-C6EA9BAF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0151"/>
            <a:ext cx="7985051" cy="2064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Sin embargo también podemos clasificar ciertas bases de datos de acuerdos al tipo de sus servicios:</a:t>
            </a:r>
          </a:p>
          <a:p>
            <a:r>
              <a:rPr lang="es-ES" sz="2000" b="1" dirty="0"/>
              <a:t>Auto administrados: </a:t>
            </a:r>
            <a:r>
              <a:rPr lang="es-ES" sz="2000" dirty="0"/>
              <a:t>Es la base de datos que instalas tú y te encargas de actualizaciones, mantenimiento, etc.</a:t>
            </a:r>
          </a:p>
          <a:p>
            <a:r>
              <a:rPr lang="es-ES" sz="2000" b="1" dirty="0"/>
              <a:t>Administrados: </a:t>
            </a:r>
            <a:r>
              <a:rPr lang="es-ES" sz="2000" dirty="0"/>
              <a:t>Servicios que ofrecen las nubes modernas como Azure y no debes preocuparte por mantenimiento o actualizaciones.</a:t>
            </a:r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D4768-A0A2-49D7-AA09-EF8E9B8D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" y="3334706"/>
            <a:ext cx="2285873" cy="1523915"/>
          </a:xfrm>
          <a:prstGeom prst="rect">
            <a:avLst/>
          </a:prstGeom>
        </p:spPr>
      </p:pic>
      <p:pic>
        <p:nvPicPr>
          <p:cNvPr id="2050" name="Picture 2" descr="Cloud Computing ¿Qué es la computación en la Nube?">
            <a:extLst>
              <a:ext uri="{FF2B5EF4-FFF2-40B4-BE49-F238E27FC236}">
                <a16:creationId xmlns:a16="http://schemas.microsoft.com/office/drawing/2014/main" id="{61F45CE7-F2F5-41A0-9AD0-DAFEF0C2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1921"/>
            <a:ext cx="2555136" cy="15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7C7993-D549-4D30-8439-DDCE6F7CED21}"/>
              </a:ext>
            </a:extLst>
          </p:cNvPr>
          <p:cNvSpPr txBox="1"/>
          <p:nvPr/>
        </p:nvSpPr>
        <p:spPr>
          <a:xfrm>
            <a:off x="170120" y="4752855"/>
            <a:ext cx="255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Ciberseguridad </a:t>
            </a:r>
            <a:r>
              <a:rPr lang="es-ES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s-ES" dirty="0" err="1">
                <a:solidFill>
                  <a:srgbClr val="00B050"/>
                </a:solidFill>
                <a:sym typeface="Wingdings" panose="05000000000000000000" pitchFamily="2" charset="2"/>
              </a:rPr>
              <a:t>soyla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8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854F6-056D-401C-BB2C-23648126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284" y="31871"/>
            <a:ext cx="8229600" cy="85725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Fases de diseño de bases de datos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1E7171-D1AB-4BE1-B59A-BB1AF9F6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1457546"/>
            <a:ext cx="4800600" cy="1866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BB579-A064-48C1-BC20-E5BDB98D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63" y="1357089"/>
            <a:ext cx="2278353" cy="35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62041" y="805328"/>
            <a:ext cx="4616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 </a:t>
            </a:r>
            <a:r>
              <a:rPr lang="es-ES" b="1" dirty="0"/>
              <a:t>modelo de base de datos</a:t>
            </a:r>
            <a:r>
              <a:rPr lang="es-ES" dirty="0"/>
              <a:t> es un tipo de </a:t>
            </a:r>
            <a:r>
              <a:rPr lang="es-ES" b="1" dirty="0"/>
              <a:t>modelo</a:t>
            </a:r>
            <a:r>
              <a:rPr lang="es-ES" dirty="0"/>
              <a:t> de </a:t>
            </a:r>
            <a:r>
              <a:rPr lang="es-ES" b="1" dirty="0"/>
              <a:t>datos</a:t>
            </a:r>
            <a:r>
              <a:rPr lang="es-ES" dirty="0"/>
              <a:t> que determina la estructura lógica de una </a:t>
            </a:r>
            <a:r>
              <a:rPr lang="es-ES" b="1" dirty="0"/>
              <a:t>base de datos</a:t>
            </a:r>
            <a:r>
              <a:rPr lang="es-ES" dirty="0"/>
              <a:t> y de manera fundamental determina el modo de almacenar, organizar y manipular los </a:t>
            </a:r>
            <a:r>
              <a:rPr lang="es-ES" b="1" dirty="0"/>
              <a:t>datos</a:t>
            </a:r>
            <a:r>
              <a:rPr lang="es-ES" dirty="0"/>
              <a:t>. </a:t>
            </a: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E4190D-3F1A-4A2A-8643-EE30E74FB704}"/>
              </a:ext>
            </a:extLst>
          </p:cNvPr>
          <p:cNvSpPr txBox="1"/>
          <p:nvPr/>
        </p:nvSpPr>
        <p:spPr>
          <a:xfrm>
            <a:off x="3058549" y="332417"/>
            <a:ext cx="21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Modelado de datos</a:t>
            </a:r>
            <a:endParaRPr lang="es-CO" b="1" dirty="0">
              <a:solidFill>
                <a:srgbClr val="00B05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6C069C-0481-4898-889E-E2274486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37" y="2282656"/>
            <a:ext cx="3803242" cy="27430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EA07FA-EC26-4FF9-B6DC-09648A5517E1}"/>
              </a:ext>
            </a:extLst>
          </p:cNvPr>
          <p:cNvSpPr txBox="1"/>
          <p:nvPr/>
        </p:nvSpPr>
        <p:spPr>
          <a:xfrm>
            <a:off x="1224352" y="2889746"/>
            <a:ext cx="159984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Modela de bases de datos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39FFB9-40C8-47CE-AF76-5DDA9E32BD5A}"/>
              </a:ext>
            </a:extLst>
          </p:cNvPr>
          <p:cNvSpPr txBox="1"/>
          <p:nvPr/>
        </p:nvSpPr>
        <p:spPr>
          <a:xfrm>
            <a:off x="0" y="3927723"/>
            <a:ext cx="4087905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/>
              <a:t>Conjunto de ideas lógicas utilizadas para representar la estructura de las bases de datos </a:t>
            </a:r>
            <a:endParaRPr lang="es-CO" sz="11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1FE9174-37CD-4415-9971-3C4B51A4962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024273" y="3536077"/>
            <a:ext cx="19680" cy="391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46097E3962454F887B83B8FDF54C69" ma:contentTypeVersion="13" ma:contentTypeDescription="Crear nuevo documento." ma:contentTypeScope="" ma:versionID="fe54deb51417dc7415373353f2ca4742">
  <xsd:schema xmlns:xsd="http://www.w3.org/2001/XMLSchema" xmlns:xs="http://www.w3.org/2001/XMLSchema" xmlns:p="http://schemas.microsoft.com/office/2006/metadata/properties" xmlns:ns3="905fb7ea-8bb8-49fd-b86f-218c3ad64873" xmlns:ns4="2e3cc5f0-419d-4601-913d-f15082dd9f36" targetNamespace="http://schemas.microsoft.com/office/2006/metadata/properties" ma:root="true" ma:fieldsID="b0d2e25940b4a5f56db33dfdc82f0cd3" ns3:_="" ns4:_="">
    <xsd:import namespace="905fb7ea-8bb8-49fd-b86f-218c3ad64873"/>
    <xsd:import namespace="2e3cc5f0-419d-4601-913d-f15082dd9f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5fb7ea-8bb8-49fd-b86f-218c3ad648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3cc5f0-419d-4601-913d-f15082dd9f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1F79CD-AAFF-4F72-85BF-A7C4D10ABC20}">
  <ds:schemaRefs>
    <ds:schemaRef ds:uri="http://schemas.microsoft.com/office/2006/documentManagement/types"/>
    <ds:schemaRef ds:uri="http://www.w3.org/XML/1998/namespace"/>
    <ds:schemaRef ds:uri="2e3cc5f0-419d-4601-913d-f15082dd9f36"/>
    <ds:schemaRef ds:uri="http://schemas.microsoft.com/office/2006/metadata/properties"/>
    <ds:schemaRef ds:uri="http://purl.org/dc/terms/"/>
    <ds:schemaRef ds:uri="905fb7ea-8bb8-49fd-b86f-218c3ad64873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DD11C34-890E-4CD7-95AF-D3ABD5FC1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62CFAE-0300-449D-B9F4-029882CDF7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5fb7ea-8bb8-49fd-b86f-218c3ad64873"/>
    <ds:schemaRef ds:uri="2e3cc5f0-419d-4601-913d-f15082dd9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622</Words>
  <Application>Microsoft Office PowerPoint</Application>
  <PresentationFormat>Presentación en pantalla (16:9)</PresentationFormat>
  <Paragraphs>84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Cambria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SQL</vt:lpstr>
      <vt:lpstr>Presentación de PowerPoint</vt:lpstr>
      <vt:lpstr>Presentación de PowerPoint</vt:lpstr>
      <vt:lpstr>Auto administrados VS Administrados</vt:lpstr>
      <vt:lpstr>Fases de diseño de bases de datos</vt:lpstr>
      <vt:lpstr>Presentación de PowerPoint</vt:lpstr>
      <vt:lpstr>Modelo Entidad Relación</vt:lpstr>
      <vt:lpstr>MER</vt:lpstr>
      <vt:lpstr>Relaciones</vt:lpstr>
      <vt:lpstr>Diferencia entre composición y agregación </vt:lpstr>
      <vt:lpstr>Presentación de PowerPoint</vt:lpstr>
      <vt:lpstr>Ejercicio</vt:lpstr>
      <vt:lpstr>Solución</vt:lpstr>
      <vt:lpstr>Presentación de PowerPoint</vt:lpstr>
    </vt:vector>
  </TitlesOfParts>
  <Company>UNIVERSIDAD EAN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EAN</dc:creator>
  <cp:lastModifiedBy>BRAYAN STIVEN TORRES OVALLE</cp:lastModifiedBy>
  <cp:revision>40</cp:revision>
  <dcterms:created xsi:type="dcterms:W3CDTF">2018-10-16T22:27:03Z</dcterms:created>
  <dcterms:modified xsi:type="dcterms:W3CDTF">2021-06-21T16:21:58Z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0x0101001B46097E3962454F887B83B8FDF54C69</vt:lpwstr>
  </property>
</Properties>
</file>